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8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740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320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664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658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99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3511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576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69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2377B0-6554-4E28-91EB-6146736E6C1F}" type="datetimeFigureOut">
              <a:rPr lang="en-US" smtClean="0"/>
              <a:t>7/5/2019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097CA9-B650-4438-B6E5-A16BD1BDB75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88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/>
          <p:cNvSpPr/>
          <p:nvPr/>
        </p:nvSpPr>
        <p:spPr>
          <a:xfrm>
            <a:off x="3708400" y="782320"/>
            <a:ext cx="6120000" cy="180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ángulo 5"/>
          <p:cNvSpPr/>
          <p:nvPr/>
        </p:nvSpPr>
        <p:spPr>
          <a:xfrm>
            <a:off x="3708400" y="782320"/>
            <a:ext cx="3240000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ángulo 6"/>
          <p:cNvSpPr/>
          <p:nvPr/>
        </p:nvSpPr>
        <p:spPr>
          <a:xfrm>
            <a:off x="6948400" y="782320"/>
            <a:ext cx="2880000" cy="360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ángulo 7"/>
          <p:cNvSpPr/>
          <p:nvPr/>
        </p:nvSpPr>
        <p:spPr>
          <a:xfrm>
            <a:off x="3708400" y="17702320"/>
            <a:ext cx="90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ángulo 8"/>
          <p:cNvSpPr/>
          <p:nvPr/>
        </p:nvSpPr>
        <p:spPr>
          <a:xfrm>
            <a:off x="4608400" y="17702320"/>
            <a:ext cx="4320000" cy="10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Conector recto de flecha 10"/>
          <p:cNvCxnSpPr/>
          <p:nvPr/>
        </p:nvCxnSpPr>
        <p:spPr>
          <a:xfrm flipV="1">
            <a:off x="3383280" y="782320"/>
            <a:ext cx="40640" cy="1800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/>
          <p:cNvCxnSpPr/>
          <p:nvPr/>
        </p:nvCxnSpPr>
        <p:spPr>
          <a:xfrm>
            <a:off x="3708400" y="487680"/>
            <a:ext cx="3240000" cy="2032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6948400" y="508000"/>
            <a:ext cx="288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de flecha 17"/>
          <p:cNvCxnSpPr/>
          <p:nvPr/>
        </p:nvCxnSpPr>
        <p:spPr>
          <a:xfrm flipH="1">
            <a:off x="3078480" y="17702320"/>
            <a:ext cx="10160" cy="108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cto de flecha 19"/>
          <p:cNvCxnSpPr/>
          <p:nvPr/>
        </p:nvCxnSpPr>
        <p:spPr>
          <a:xfrm>
            <a:off x="3708400" y="18928080"/>
            <a:ext cx="900000" cy="1016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>
            <a:off x="4608400" y="18938240"/>
            <a:ext cx="4320000" cy="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de flecha 26"/>
          <p:cNvCxnSpPr/>
          <p:nvPr/>
        </p:nvCxnSpPr>
        <p:spPr>
          <a:xfrm>
            <a:off x="10363200" y="782320"/>
            <a:ext cx="10160" cy="3600000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uadroTexto 28"/>
          <p:cNvSpPr txBox="1"/>
          <p:nvPr/>
        </p:nvSpPr>
        <p:spPr>
          <a:xfrm rot="16200000">
            <a:off x="2568188" y="18057654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3 m</a:t>
            </a:r>
            <a:endParaRPr lang="en-US" dirty="0"/>
          </a:p>
        </p:txBody>
      </p:sp>
      <p:sp>
        <p:nvSpPr>
          <p:cNvPr id="30" name="CuadroTexto 29"/>
          <p:cNvSpPr txBox="1"/>
          <p:nvPr/>
        </p:nvSpPr>
        <p:spPr>
          <a:xfrm rot="16200000">
            <a:off x="2755814" y="9597654"/>
            <a:ext cx="665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50 m</a:t>
            </a:r>
            <a:endParaRPr lang="en-US" dirty="0"/>
          </a:p>
        </p:txBody>
      </p:sp>
      <p:sp>
        <p:nvSpPr>
          <p:cNvPr id="31" name="CuadroTexto 30"/>
          <p:cNvSpPr txBox="1"/>
          <p:nvPr/>
        </p:nvSpPr>
        <p:spPr>
          <a:xfrm>
            <a:off x="4932160" y="81280"/>
            <a:ext cx="594880" cy="37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9 m</a:t>
            </a:r>
            <a:endParaRPr lang="en-US" dirty="0"/>
          </a:p>
        </p:txBody>
      </p:sp>
      <p:sp>
        <p:nvSpPr>
          <p:cNvPr id="32" name="CuadroTexto 31"/>
          <p:cNvSpPr txBox="1"/>
          <p:nvPr/>
        </p:nvSpPr>
        <p:spPr>
          <a:xfrm>
            <a:off x="8138160" y="81280"/>
            <a:ext cx="558800" cy="379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8 m</a:t>
            </a:r>
            <a:endParaRPr lang="en-US" dirty="0"/>
          </a:p>
        </p:txBody>
      </p:sp>
      <p:sp>
        <p:nvSpPr>
          <p:cNvPr id="33" name="CuadroTexto 32"/>
          <p:cNvSpPr txBox="1"/>
          <p:nvPr/>
        </p:nvSpPr>
        <p:spPr>
          <a:xfrm rot="5400000">
            <a:off x="10298560" y="2397654"/>
            <a:ext cx="6908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10 m</a:t>
            </a:r>
            <a:endParaRPr lang="en-US" dirty="0"/>
          </a:p>
        </p:txBody>
      </p:sp>
      <p:sp>
        <p:nvSpPr>
          <p:cNvPr id="34" name="CuadroTexto 33"/>
          <p:cNvSpPr txBox="1"/>
          <p:nvPr/>
        </p:nvSpPr>
        <p:spPr>
          <a:xfrm>
            <a:off x="6321360" y="18928080"/>
            <a:ext cx="89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12 m</a:t>
            </a:r>
            <a:endParaRPr lang="en-US" dirty="0"/>
          </a:p>
        </p:txBody>
      </p:sp>
      <p:sp>
        <p:nvSpPr>
          <p:cNvPr id="35" name="CuadroTexto 34"/>
          <p:cNvSpPr txBox="1"/>
          <p:nvPr/>
        </p:nvSpPr>
        <p:spPr>
          <a:xfrm>
            <a:off x="3774440" y="18938240"/>
            <a:ext cx="767920" cy="369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2,5 m</a:t>
            </a:r>
            <a:endParaRPr lang="en-US" dirty="0"/>
          </a:p>
        </p:txBody>
      </p:sp>
      <p:cxnSp>
        <p:nvCxnSpPr>
          <p:cNvPr id="37" name="Conector recto 36"/>
          <p:cNvCxnSpPr/>
          <p:nvPr/>
        </p:nvCxnSpPr>
        <p:spPr>
          <a:xfrm flipH="1">
            <a:off x="6492240" y="4382320"/>
            <a:ext cx="45616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 recto 39"/>
          <p:cNvCxnSpPr/>
          <p:nvPr/>
        </p:nvCxnSpPr>
        <p:spPr>
          <a:xfrm rot="5400000" flipH="1">
            <a:off x="6900320" y="4430400"/>
            <a:ext cx="45616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/>
          <p:cNvCxnSpPr/>
          <p:nvPr/>
        </p:nvCxnSpPr>
        <p:spPr>
          <a:xfrm rot="5400000" flipH="1">
            <a:off x="4200320" y="17289160"/>
            <a:ext cx="45616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cto 43"/>
          <p:cNvCxnSpPr/>
          <p:nvPr/>
        </p:nvCxnSpPr>
        <p:spPr>
          <a:xfrm rot="5400000" flipH="1">
            <a:off x="8520320" y="17279826"/>
            <a:ext cx="45616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recto 45"/>
          <p:cNvCxnSpPr/>
          <p:nvPr/>
        </p:nvCxnSpPr>
        <p:spPr>
          <a:xfrm flipV="1">
            <a:off x="8928400" y="18242320"/>
            <a:ext cx="662640" cy="54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uadroTexto 47"/>
          <p:cNvSpPr txBox="1"/>
          <p:nvPr/>
        </p:nvSpPr>
        <p:spPr>
          <a:xfrm>
            <a:off x="4505860" y="1867548"/>
            <a:ext cx="1645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venir NEXT"/>
              </a:rPr>
              <a:t>PT</a:t>
            </a:r>
            <a:endParaRPr lang="en-US" sz="2400" dirty="0">
              <a:latin typeface="Avenir NEXT"/>
            </a:endParaRPr>
          </a:p>
        </p:txBody>
      </p:sp>
      <p:sp>
        <p:nvSpPr>
          <p:cNvPr id="49" name="CuadroTexto 48"/>
          <p:cNvSpPr txBox="1"/>
          <p:nvPr/>
        </p:nvSpPr>
        <p:spPr>
          <a:xfrm>
            <a:off x="7565860" y="1867548"/>
            <a:ext cx="16450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dirty="0" smtClean="0">
                <a:latin typeface="Avenir NEXT"/>
              </a:rPr>
              <a:t>MP</a:t>
            </a:r>
            <a:endParaRPr lang="en-US" sz="2400" dirty="0">
              <a:latin typeface="Avenir NEXT"/>
            </a:endParaRPr>
          </a:p>
        </p:txBody>
      </p:sp>
      <p:sp>
        <p:nvSpPr>
          <p:cNvPr id="50" name="CuadroTexto 49"/>
          <p:cNvSpPr txBox="1"/>
          <p:nvPr/>
        </p:nvSpPr>
        <p:spPr>
          <a:xfrm>
            <a:off x="3774440" y="17800320"/>
            <a:ext cx="76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BAÑO</a:t>
            </a:r>
            <a:endParaRPr lang="en-US" dirty="0"/>
          </a:p>
        </p:txBody>
      </p:sp>
      <p:sp>
        <p:nvSpPr>
          <p:cNvPr id="51" name="CuadroTexto 50"/>
          <p:cNvSpPr txBox="1"/>
          <p:nvPr/>
        </p:nvSpPr>
        <p:spPr>
          <a:xfrm>
            <a:off x="5229600" y="18057654"/>
            <a:ext cx="2809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OFICINA</a:t>
            </a:r>
            <a:endParaRPr lang="en-US" dirty="0"/>
          </a:p>
        </p:txBody>
      </p:sp>
      <p:sp>
        <p:nvSpPr>
          <p:cNvPr id="52" name="CuadroTexto 51"/>
          <p:cNvSpPr txBox="1"/>
          <p:nvPr/>
        </p:nvSpPr>
        <p:spPr>
          <a:xfrm>
            <a:off x="5852160" y="7579360"/>
            <a:ext cx="27162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PRODUCCIÓN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2346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19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Avenir NEXT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Fermin Rodriguez Penelas</dc:creator>
  <cp:lastModifiedBy>Fermin Rodriguez Penelas</cp:lastModifiedBy>
  <cp:revision>3</cp:revision>
  <dcterms:created xsi:type="dcterms:W3CDTF">2019-07-05T23:49:48Z</dcterms:created>
  <dcterms:modified xsi:type="dcterms:W3CDTF">2019-07-06T00:00:36Z</dcterms:modified>
</cp:coreProperties>
</file>